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5" r:id="rId3"/>
    <p:sldId id="261" r:id="rId4"/>
    <p:sldId id="273" r:id="rId5"/>
    <p:sldId id="27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1"/>
    <p:restoredTop sz="94657"/>
  </p:normalViewPr>
  <p:slideViewPr>
    <p:cSldViewPr snapToGrid="0" snapToObjects="1">
      <p:cViewPr varScale="1">
        <p:scale>
          <a:sx n="119" d="100"/>
          <a:sy n="119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4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7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3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4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F801-3BB8-A247-923B-F07F1B58D38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uky.edu/KGS/geoky/index.ht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ky.edu/KGS/geoky/index.ht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052520-8C12-F643-AC52-13A34C4B1A50}"/>
              </a:ext>
            </a:extLst>
          </p:cNvPr>
          <p:cNvSpPr/>
          <p:nvPr/>
        </p:nvSpPr>
        <p:spPr>
          <a:xfrm>
            <a:off x="5788461" y="6530445"/>
            <a:ext cx="3480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https://www.uky.edu/KGS/geoky/index.htm</a:t>
            </a:r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3216232" y="51128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Geologic Map of Kentucky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4CF4B5C-A957-AF45-BF56-165044EA7193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64165DD-257F-B041-9A36-D2B64EC56565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FB87F20-26CB-ED46-A856-A442EEABB018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4C67B89-B97C-9D40-B9C2-1F1E0C645320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EAE12F8-0501-454C-A286-DA1E099E6D04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749495B-060C-4045-B96F-D40151D72B14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1958258-9130-D845-A82E-D5EFAC4009B1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D57CEA9-C799-0841-BAC2-907F607791AA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5A9008B-1560-6549-AE8D-BCD086E7B89A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6ABA3F3-485C-8F4E-97FB-0EED16D06F3A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68CB80D-52FA-6645-BCEC-07DB834618AD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7F1002-02E0-0749-A708-1CC1AF36A887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D7999C-C101-E448-90DC-5AEC5EE5DD03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FD978A-2269-BF4C-8DE7-3F909B6CE8CB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EB4B5D-9462-B946-866F-CB5714B8429C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E65EA96-0678-1649-A231-1D8D24593D75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2A5FC0-BC41-1A45-97BC-02ABE9980039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1F7FCC-0E37-CB4D-95A1-9843BACBD276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2E9800-6607-584F-B1B2-2EEA428D31BF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59D39F-510A-874A-AC48-0CB2A45EAB46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E85CBF-F3E3-D948-B686-ECF84BCD79F3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478F49E-4F0E-5940-9A47-B97CFE402CB0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74D8CB80-13ED-154F-856A-80B33119BBA2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05108BB-8CD9-CD48-B5B2-06571CF1CA96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E05F21B-4683-B743-8651-B72149B717DF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C1E0818E-45D6-7F40-94BE-DBC32FB1888B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2666635-E6B0-F649-AED8-4E3E5EC0E19F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198CDC7-F98A-804E-8E8B-983CEB83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8" y="1559375"/>
            <a:ext cx="8651678" cy="3886200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FDAAC744-42DE-5E4A-8BE2-7FBAC55A788D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2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052520-8C12-F643-AC52-13A34C4B1A50}"/>
              </a:ext>
            </a:extLst>
          </p:cNvPr>
          <p:cNvSpPr/>
          <p:nvPr/>
        </p:nvSpPr>
        <p:spPr>
          <a:xfrm>
            <a:off x="5788461" y="6530445"/>
            <a:ext cx="3480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https://www.uky.edu/KGS/geoky/index.htm</a:t>
            </a:r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2679022" y="40193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Geologic Map of Kentucky - 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85999F-0F51-0149-9664-608BEA5B16D7}"/>
              </a:ext>
            </a:extLst>
          </p:cNvPr>
          <p:cNvSpPr/>
          <p:nvPr/>
        </p:nvSpPr>
        <p:spPr>
          <a:xfrm>
            <a:off x="1068936" y="1830428"/>
            <a:ext cx="914400" cy="457200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2E5B3B-FFB9-E145-9CE7-D8DDBC21B3D7}"/>
              </a:ext>
            </a:extLst>
          </p:cNvPr>
          <p:cNvSpPr/>
          <p:nvPr/>
        </p:nvSpPr>
        <p:spPr>
          <a:xfrm>
            <a:off x="1068936" y="2600139"/>
            <a:ext cx="914400" cy="4572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DFCAC1-4193-8340-BAF0-AE6329C16FF5}"/>
              </a:ext>
            </a:extLst>
          </p:cNvPr>
          <p:cNvSpPr/>
          <p:nvPr/>
        </p:nvSpPr>
        <p:spPr>
          <a:xfrm>
            <a:off x="1068936" y="3381615"/>
            <a:ext cx="914400" cy="4572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E96337-4F5D-0340-B07C-7DD5A10C41A5}"/>
              </a:ext>
            </a:extLst>
          </p:cNvPr>
          <p:cNvSpPr/>
          <p:nvPr/>
        </p:nvSpPr>
        <p:spPr>
          <a:xfrm>
            <a:off x="1076680" y="4159758"/>
            <a:ext cx="914400" cy="45720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9922F7-C402-3947-AB54-85C6AC3BDC93}"/>
              </a:ext>
            </a:extLst>
          </p:cNvPr>
          <p:cNvSpPr/>
          <p:nvPr/>
        </p:nvSpPr>
        <p:spPr>
          <a:xfrm>
            <a:off x="1068936" y="4956603"/>
            <a:ext cx="914400" cy="4572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14A48B-2769-D241-8F03-269650187828}"/>
              </a:ext>
            </a:extLst>
          </p:cNvPr>
          <p:cNvSpPr/>
          <p:nvPr/>
        </p:nvSpPr>
        <p:spPr>
          <a:xfrm>
            <a:off x="1068936" y="5735232"/>
            <a:ext cx="914400" cy="457200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BC957-6481-B046-B121-1FDF62C47661}"/>
              </a:ext>
            </a:extLst>
          </p:cNvPr>
          <p:cNvSpPr txBox="1"/>
          <p:nvPr/>
        </p:nvSpPr>
        <p:spPr>
          <a:xfrm>
            <a:off x="5202621" y="2359822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Quaternary units (e.g., near rivers)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are not shown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59A34C-47FA-C143-A635-47CF289A6736}"/>
              </a:ext>
            </a:extLst>
          </p:cNvPr>
          <p:cNvSpPr txBox="1"/>
          <p:nvPr/>
        </p:nvSpPr>
        <p:spPr>
          <a:xfrm>
            <a:off x="2127192" y="1903597"/>
            <a:ext cx="1835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Tertiary / Cretaceous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E5275E-DEC3-7047-A250-09CF5D5CE9E2}"/>
              </a:ext>
            </a:extLst>
          </p:cNvPr>
          <p:cNvSpPr txBox="1"/>
          <p:nvPr/>
        </p:nvSpPr>
        <p:spPr>
          <a:xfrm>
            <a:off x="2127192" y="267996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Pennsylvanian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D196A2-8B8C-3347-B2E2-612D2D2F8AC1}"/>
              </a:ext>
            </a:extLst>
          </p:cNvPr>
          <p:cNvSpPr txBox="1"/>
          <p:nvPr/>
        </p:nvSpPr>
        <p:spPr>
          <a:xfrm>
            <a:off x="2138766" y="3456327"/>
            <a:ext cx="14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Mississippian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935AC0-AE44-AF44-9E0B-F008177D8A99}"/>
              </a:ext>
            </a:extLst>
          </p:cNvPr>
          <p:cNvSpPr txBox="1"/>
          <p:nvPr/>
        </p:nvSpPr>
        <p:spPr>
          <a:xfrm>
            <a:off x="2127192" y="423269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Devonian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FADCA2-3B57-904A-9A0A-DDE2FF17E215}"/>
              </a:ext>
            </a:extLst>
          </p:cNvPr>
          <p:cNvSpPr txBox="1"/>
          <p:nvPr/>
        </p:nvSpPr>
        <p:spPr>
          <a:xfrm>
            <a:off x="2127192" y="500905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Silurian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34BB1E-21D4-8341-94CF-47D1C4D92778}"/>
              </a:ext>
            </a:extLst>
          </p:cNvPr>
          <p:cNvSpPr txBox="1"/>
          <p:nvPr/>
        </p:nvSpPr>
        <p:spPr>
          <a:xfrm>
            <a:off x="2127192" y="578542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Ordovician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38C1A-85B5-894E-93D0-C67317F8807F}"/>
              </a:ext>
            </a:extLst>
          </p:cNvPr>
          <p:cNvSpPr txBox="1"/>
          <p:nvPr/>
        </p:nvSpPr>
        <p:spPr>
          <a:xfrm>
            <a:off x="6415002" y="3813784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Cambrian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DFB45-DA08-2542-8A9E-9FF764276069}"/>
              </a:ext>
            </a:extLst>
          </p:cNvPr>
          <p:cNvSpPr txBox="1"/>
          <p:nvPr/>
        </p:nvSpPr>
        <p:spPr>
          <a:xfrm>
            <a:off x="6415002" y="4590148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Precambrian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DA1BC-A838-6349-B321-96E067EC91D4}"/>
              </a:ext>
            </a:extLst>
          </p:cNvPr>
          <p:cNvSpPr txBox="1"/>
          <p:nvPr/>
        </p:nvSpPr>
        <p:spPr>
          <a:xfrm>
            <a:off x="5203859" y="3084078"/>
            <a:ext cx="3613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These units are buried and do not outcrop: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29524-95B0-E04B-A690-4110385EB657}"/>
              </a:ext>
            </a:extLst>
          </p:cNvPr>
          <p:cNvSpPr/>
          <p:nvPr/>
        </p:nvSpPr>
        <p:spPr>
          <a:xfrm>
            <a:off x="5268506" y="3766537"/>
            <a:ext cx="914400" cy="457200"/>
          </a:xfrm>
          <a:prstGeom prst="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63D1F2-A5CE-3A49-9A24-B2F071CAF717}"/>
              </a:ext>
            </a:extLst>
          </p:cNvPr>
          <p:cNvSpPr/>
          <p:nvPr/>
        </p:nvSpPr>
        <p:spPr>
          <a:xfrm>
            <a:off x="5268506" y="4540469"/>
            <a:ext cx="914400" cy="4572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2AFA0-7B08-7A44-BBC7-F16A9AED40EE}"/>
              </a:ext>
            </a:extLst>
          </p:cNvPr>
          <p:cNvSpPr txBox="1"/>
          <p:nvPr/>
        </p:nvSpPr>
        <p:spPr>
          <a:xfrm>
            <a:off x="5564538" y="1722866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Major city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8C163B-612C-2142-ACDE-E957F23875E1}"/>
              </a:ext>
            </a:extLst>
          </p:cNvPr>
          <p:cNvSpPr txBox="1"/>
          <p:nvPr/>
        </p:nvSpPr>
        <p:spPr>
          <a:xfrm>
            <a:off x="950792" y="118300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Outcropping units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F5C8DB-7A9F-E64D-9A32-7CEE49ABDAE9}"/>
              </a:ext>
            </a:extLst>
          </p:cNvPr>
          <p:cNvSpPr/>
          <p:nvPr/>
        </p:nvSpPr>
        <p:spPr>
          <a:xfrm>
            <a:off x="5356461" y="1813143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10C8FD-86F8-6848-88CB-1F7850662410}"/>
              </a:ext>
            </a:extLst>
          </p:cNvPr>
          <p:cNvSpPr txBox="1"/>
          <p:nvPr/>
        </p:nvSpPr>
        <p:spPr>
          <a:xfrm>
            <a:off x="5126750" y="113682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Other notes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53299A-0ED8-B24D-9E4D-EDB1E7E1B8DE}"/>
              </a:ext>
            </a:extLst>
          </p:cNvPr>
          <p:cNvCxnSpPr/>
          <p:nvPr/>
        </p:nvCxnSpPr>
        <p:spPr>
          <a:xfrm>
            <a:off x="4572000" y="1136822"/>
            <a:ext cx="0" cy="5029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2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399D0FF-D7E7-4C45-8102-B709498EFC9E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D3FADFC-B692-B242-9B78-A495066D3C8D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36323BE-D208-7447-9E15-9260A69F772B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8C129AC-1550-A540-A15D-52832FF98A20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BF56B40-FBD6-D74C-A34F-AF6A9712C445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9E4C088-B08F-9940-A8F8-1FAD6BE68EDF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C3842E-3C89-E445-AA85-323800152280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18125"/>
            <a:ext cx="3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1730332" y="503566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⠠⠛⠑⠕⠇⠕⠛⠊⠉⠀⠠⠍⠁⠏⠀⠷⠀⠠⠅⠢⠞⠥⠉⠅⠽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D08881C-FE4A-2343-82B7-213891A173CC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CA4DF80-8353-0347-9D18-08AA73302A73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3DF62E3-9B7F-C946-B89A-A3F12233026D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370BFC-739B-1646-BDAE-540931141D58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0D8D87-30D8-E14B-888E-74BDC37E3930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4141877-B5D3-C444-9FE8-5365BA3109AC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D5AD6C-0F03-474C-962E-7F1D90139659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8E680D-A646-A546-8CEA-6F8399EB8C30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454206D-F660-024D-AC6C-627E29A159B7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67D676A-DC9D-4846-BF56-7A1C67A8DDDB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0ACEDD-9635-4241-A4CD-DD32D46D8863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9E9ACF-868A-3B44-8DA5-E6C8E8D62266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8C0DE9-6296-5647-A755-D546507A5573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8986830-49FE-6D47-BE80-424B6458833E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7CD48E-125D-074A-8DD5-C87C1AE65F49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6EEA300-FAF8-F24E-BB87-A203BF68F474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6AD7B16-AE1B-FF45-8CB2-39BDD84951A6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A67AA70-1B53-954F-B50A-1DD4D611BD66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DB7214-8687-3448-9827-D7C46972F96B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7669BF-5B6D-1A4E-8C51-0790D7EB6A8A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A00543-690C-B640-8B64-5AB0232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7" y="1559376"/>
            <a:ext cx="8651678" cy="38862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DC42D85-355E-7D49-A58A-3AC9A9009BC0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4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85999F-0F51-0149-9664-608BEA5B16D7}"/>
              </a:ext>
            </a:extLst>
          </p:cNvPr>
          <p:cNvSpPr/>
          <p:nvPr/>
        </p:nvSpPr>
        <p:spPr>
          <a:xfrm>
            <a:off x="376955" y="1839944"/>
            <a:ext cx="914400" cy="457200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2E5B3B-FFB9-E145-9CE7-D8DDBC21B3D7}"/>
              </a:ext>
            </a:extLst>
          </p:cNvPr>
          <p:cNvSpPr/>
          <p:nvPr/>
        </p:nvSpPr>
        <p:spPr>
          <a:xfrm>
            <a:off x="383190" y="2774335"/>
            <a:ext cx="914400" cy="4572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DFCAC1-4193-8340-BAF0-AE6329C16FF5}"/>
              </a:ext>
            </a:extLst>
          </p:cNvPr>
          <p:cNvSpPr/>
          <p:nvPr/>
        </p:nvSpPr>
        <p:spPr>
          <a:xfrm>
            <a:off x="376955" y="3534804"/>
            <a:ext cx="914400" cy="4572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E96337-4F5D-0340-B07C-7DD5A10C41A5}"/>
              </a:ext>
            </a:extLst>
          </p:cNvPr>
          <p:cNvSpPr/>
          <p:nvPr/>
        </p:nvSpPr>
        <p:spPr>
          <a:xfrm>
            <a:off x="376955" y="4281887"/>
            <a:ext cx="914400" cy="45720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9922F7-C402-3947-AB54-85C6AC3BDC93}"/>
              </a:ext>
            </a:extLst>
          </p:cNvPr>
          <p:cNvSpPr/>
          <p:nvPr/>
        </p:nvSpPr>
        <p:spPr>
          <a:xfrm>
            <a:off x="373306" y="5074373"/>
            <a:ext cx="914400" cy="4572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14A48B-2769-D241-8F03-269650187828}"/>
              </a:ext>
            </a:extLst>
          </p:cNvPr>
          <p:cNvSpPr/>
          <p:nvPr/>
        </p:nvSpPr>
        <p:spPr>
          <a:xfrm>
            <a:off x="366521" y="5845519"/>
            <a:ext cx="914400" cy="457200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29524-95B0-E04B-A690-4110385EB657}"/>
              </a:ext>
            </a:extLst>
          </p:cNvPr>
          <p:cNvSpPr/>
          <p:nvPr/>
        </p:nvSpPr>
        <p:spPr>
          <a:xfrm>
            <a:off x="4899261" y="4823884"/>
            <a:ext cx="914400" cy="457200"/>
          </a:xfrm>
          <a:prstGeom prst="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63D1F2-A5CE-3A49-9A24-B2F071CAF717}"/>
              </a:ext>
            </a:extLst>
          </p:cNvPr>
          <p:cNvSpPr/>
          <p:nvPr/>
        </p:nvSpPr>
        <p:spPr>
          <a:xfrm>
            <a:off x="4899261" y="5567405"/>
            <a:ext cx="914400" cy="4572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F5C8DB-7A9F-E64D-9A32-7CEE49ABDAE9}"/>
              </a:ext>
            </a:extLst>
          </p:cNvPr>
          <p:cNvSpPr/>
          <p:nvPr/>
        </p:nvSpPr>
        <p:spPr>
          <a:xfrm>
            <a:off x="5200887" y="1813143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53299A-0ED8-B24D-9E4D-EDB1E7E1B8DE}"/>
              </a:ext>
            </a:extLst>
          </p:cNvPr>
          <p:cNvCxnSpPr/>
          <p:nvPr/>
        </p:nvCxnSpPr>
        <p:spPr>
          <a:xfrm>
            <a:off x="4683213" y="1297463"/>
            <a:ext cx="0" cy="5029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1414CE-82D2-354B-A839-4C7C3D34E915}"/>
              </a:ext>
            </a:extLst>
          </p:cNvPr>
          <p:cNvSpPr txBox="1"/>
          <p:nvPr/>
        </p:nvSpPr>
        <p:spPr>
          <a:xfrm>
            <a:off x="1287706" y="1620961"/>
            <a:ext cx="2635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⠠⠞⠻⠞⠊⠜⠽⠀⠸⠌⠀</a:t>
            </a:r>
          </a:p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⠠⠉⠗⠑⠞⠁⠉⠑⠳⠎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5C251-8569-8143-AE7A-C12B810A0BA6}"/>
              </a:ext>
            </a:extLst>
          </p:cNvPr>
          <p:cNvSpPr txBox="1"/>
          <p:nvPr/>
        </p:nvSpPr>
        <p:spPr>
          <a:xfrm>
            <a:off x="1287706" y="2781315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⠠⠏⠢⠝⠎⠽⠇⠧⠁⠝⠊⠁⠝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7A9AC-90D8-8A47-BCF0-7968187CF884}"/>
              </a:ext>
            </a:extLst>
          </p:cNvPr>
          <p:cNvSpPr txBox="1"/>
          <p:nvPr/>
        </p:nvSpPr>
        <p:spPr>
          <a:xfrm>
            <a:off x="1287706" y="3546250"/>
            <a:ext cx="343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⠠⠍⠊⠎⠎⠊⠎⠎⠊⠏⠏⠊⠁⠝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C0A615-953D-9F4C-A64D-2B61C21C662C}"/>
              </a:ext>
            </a:extLst>
          </p:cNvPr>
          <p:cNvSpPr txBox="1"/>
          <p:nvPr/>
        </p:nvSpPr>
        <p:spPr>
          <a:xfrm>
            <a:off x="1287706" y="4311185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⠠⠙⠑⠧⠕⠝⠊⠁⠝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351C23-B4CB-1F48-8819-F40ADBFE4B8A}"/>
              </a:ext>
            </a:extLst>
          </p:cNvPr>
          <p:cNvSpPr txBox="1"/>
          <p:nvPr/>
        </p:nvSpPr>
        <p:spPr>
          <a:xfrm>
            <a:off x="1287706" y="5076120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⠠⠎⠊⠇⠥⠗⠊⠁⠝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D9B11-0E59-8841-8E3F-9D10E34B1D6F}"/>
              </a:ext>
            </a:extLst>
          </p:cNvPr>
          <p:cNvSpPr txBox="1"/>
          <p:nvPr/>
        </p:nvSpPr>
        <p:spPr>
          <a:xfrm>
            <a:off x="1287706" y="5841054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⠠⠕⠗⠙⠕⠧⠊⠉⠊⠁⠝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E9F72-157A-914B-8F46-18812CA02EDB}"/>
              </a:ext>
            </a:extLst>
          </p:cNvPr>
          <p:cNvSpPr/>
          <p:nvPr/>
        </p:nvSpPr>
        <p:spPr>
          <a:xfrm>
            <a:off x="202119" y="1044835"/>
            <a:ext cx="3639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⠠⠳⠞⠉⠗⠕⠏⠏⠬⠀⠥⠝⠊⠞⠎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7D389-F242-F04A-B19B-FD5131AE7F0A}"/>
              </a:ext>
            </a:extLst>
          </p:cNvPr>
          <p:cNvSpPr/>
          <p:nvPr/>
        </p:nvSpPr>
        <p:spPr>
          <a:xfrm>
            <a:off x="4695565" y="1107982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⠠⠕⠮⠗⠀⠝⠕⠞⠑⠎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0196B-9E35-9540-A1D5-1B22A023B35E}"/>
              </a:ext>
            </a:extLst>
          </p:cNvPr>
          <p:cNvSpPr/>
          <p:nvPr/>
        </p:nvSpPr>
        <p:spPr>
          <a:xfrm>
            <a:off x="345989" y="251423"/>
            <a:ext cx="79453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⠠⠛⠑⠕⠇⠕⠛⠊⠉⠀⠠⠍⠁⠏⠀⠷⠀⠠⠅⠢⠞⠥⠉⠅⠽⠀⠤⠀⠠⠇⠑⠛5⠙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05894-1B76-434E-B21E-AB933D9E4F85}"/>
              </a:ext>
            </a:extLst>
          </p:cNvPr>
          <p:cNvSpPr/>
          <p:nvPr/>
        </p:nvSpPr>
        <p:spPr>
          <a:xfrm>
            <a:off x="5627061" y="1642085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well Braille" pitchFamily="49"/>
              </a:rPr>
              <a:t>,⠍⠁⠚⠕⠗⠀⠉⠰⠽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2D239-5E5E-9E45-9263-07B7E5377F5A}"/>
              </a:ext>
            </a:extLst>
          </p:cNvPr>
          <p:cNvSpPr/>
          <p:nvPr/>
        </p:nvSpPr>
        <p:spPr>
          <a:xfrm>
            <a:off x="4732636" y="2487997"/>
            <a:ext cx="4522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⠠⠟⠥⠁⠞⠻⠝⠜⠽⠀⠥⠝⠊⠞⠎⠀</a:t>
            </a:r>
          </a:p>
          <a:p>
            <a:r>
              <a:rPr lang="en-US" sz="2400" dirty="0">
                <a:latin typeface="Swell Braille" pitchFamily="49"/>
              </a:rPr>
              <a:t>⠐⠣⠑⠲⠛⠲⠂⠀⠝⠑⠜⠀⠗⠊⠧⠻⠎⠐⠜</a:t>
            </a:r>
          </a:p>
          <a:p>
            <a:r>
              <a:rPr lang="en-US" sz="2400" dirty="0">
                <a:latin typeface="Swell Braille" pitchFamily="49"/>
              </a:rPr>
              <a:t>⠜⠑⠀⠝⠀⠩⠪⠝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8875C-90AE-6246-99FE-AF52ACBBA168}"/>
              </a:ext>
            </a:extLst>
          </p:cNvPr>
          <p:cNvSpPr/>
          <p:nvPr/>
        </p:nvSpPr>
        <p:spPr>
          <a:xfrm>
            <a:off x="4695565" y="3773099"/>
            <a:ext cx="4349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⠠⠘⠮⠀⠥⠝⠊⠞⠎⠀⠜⠑⠀⠃⠥⠗⠊⠫⠀⠯⠀⠙⠀⠝⠀⠳⠞⠉⠗⠕⠏⠒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911F5-CC0C-134F-A09A-2829AB8E9ADA}"/>
              </a:ext>
            </a:extLst>
          </p:cNvPr>
          <p:cNvSpPr/>
          <p:nvPr/>
        </p:nvSpPr>
        <p:spPr>
          <a:xfrm>
            <a:off x="5827436" y="4845287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⠠⠉⠁⠍⠃⠗⠊⠁⠝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FBDED5-5729-2E4E-B997-A0BB0AC2AFE8}"/>
              </a:ext>
            </a:extLst>
          </p:cNvPr>
          <p:cNvSpPr/>
          <p:nvPr/>
        </p:nvSpPr>
        <p:spPr>
          <a:xfrm>
            <a:off x="5827436" y="5562940"/>
            <a:ext cx="285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well Braille" pitchFamily="49"/>
              </a:rPr>
              <a:t>⠠⠏⠗⠑⠉⠁⠍⠃⠗⠊⠁⠝</a:t>
            </a:r>
          </a:p>
        </p:txBody>
      </p:sp>
    </p:spTree>
    <p:extLst>
      <p:ext uri="{BB962C8B-B14F-4D97-AF65-F5344CB8AC3E}">
        <p14:creationId xmlns:p14="http://schemas.microsoft.com/office/powerpoint/2010/main" val="267162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18125"/>
            <a:ext cx="3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3F06B99-5FF6-F64B-B15B-27F76FD7668C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72DF637-FBA1-C242-BDD9-3D6EEEC74BDC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FE13F94-F785-644E-984F-EE6DA73AFD25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B9606D3-3B49-D041-9CA9-BD476C7BB4C6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1BF819E-333E-2241-BDAB-B4B83F6D185D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422B8E5-1D55-1D40-A7CC-02CBAB8A978D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7C818B0-F8CA-9040-BA3C-CB29FBC69D49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41E0B7C-18FF-9949-B242-F68C661E76E7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61A7ABF-A25C-574D-8A3F-1178D5EC0EF8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43104EF-3EF3-E547-B2B5-E5F81C336CE0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CB563F9-D9B6-8E4E-8F39-8D60FC1EC913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EB2116-49B7-1F40-AA70-CACEFC80BBA0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2A1D372-764F-0E46-935C-BF305BF96A91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5B1F9-BF4C-CA4C-92B9-21664ABDF847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97B7D6-BB85-6442-A31E-9C0651D4E9E9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97F1D1-48A5-414F-9253-0825979707EB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05938E-C547-5841-A455-55520CDE28F7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837A55-8448-934E-B592-A1130628C2B8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D87EFFD-0901-4C4B-A916-D7DC470E518B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496D52-B9B3-AD48-9F65-E1BBC88128E2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4847AD-57D6-0B44-A2FA-24139956ECA2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2BFD95-0715-5744-86B3-EBF8DF05FE59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7490C4A-A4DA-F24B-B023-649A546FC156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450A685-9389-C745-971E-F9D5DE3635F0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5046F7D-35D8-BC41-B090-8636CD075098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5533F8FF-A1E1-434E-9571-A0FA15C203F9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EBEAC206-0A8D-4548-B6D5-4E5DA89D8EE8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135D28D-87BF-B042-81F7-F8E492C8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0" y="1559376"/>
            <a:ext cx="8651678" cy="38862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5D20E871-679A-EB48-8EAD-572912B4EE96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6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84C51FC-346B-6A49-A583-D7683B1DB3EB}" vid="{8B805C81-6968-7947-880F-0F599D7D6A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3571</TotalTime>
  <Words>108</Words>
  <Application>Microsoft Macintosh PowerPoint</Application>
  <PresentationFormat>On-screen Show (4:3)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Swell Braille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Ratajeski, Kent</dc:creator>
  <cp:lastModifiedBy>Ratajeski, Kent</cp:lastModifiedBy>
  <cp:revision>93</cp:revision>
  <dcterms:created xsi:type="dcterms:W3CDTF">2020-06-25T21:30:15Z</dcterms:created>
  <dcterms:modified xsi:type="dcterms:W3CDTF">2021-07-13T17:26:05Z</dcterms:modified>
</cp:coreProperties>
</file>